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1F13FD-6D1B-4C7B-9D22-A700664E7ECF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B1D9CC6-D5BB-4D08-9BAC-FC8284B6CE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Exploring Careers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Mr. Percevecz</a:t>
            </a:r>
          </a:p>
          <a:p>
            <a:r>
              <a:rPr lang="en-US" dirty="0" smtClean="0"/>
              <a:t> “Mr. P”</a:t>
            </a:r>
          </a:p>
          <a:p>
            <a:r>
              <a:rPr lang="en-US" dirty="0" smtClean="0"/>
              <a:t>Room 405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have any rules at your house?</a:t>
            </a:r>
            <a:endParaRPr lang="en-US" dirty="0"/>
          </a:p>
        </p:txBody>
      </p:sp>
      <p:pic>
        <p:nvPicPr>
          <p:cNvPr id="1026" name="Picture 2" descr="C:\Users\jpercevecz\AppData\Local\Microsoft\Windows\Temporary Internet Files\Content.IE5\T48XH2IB\Vector_city_000003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859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#1.</a:t>
            </a:r>
            <a:br>
              <a:rPr lang="en-US" dirty="0" smtClean="0"/>
            </a:br>
            <a:r>
              <a:rPr lang="en-US" dirty="0" smtClean="0"/>
              <a:t>Backpacks go on the table by the door on your way into class.</a:t>
            </a:r>
            <a:endParaRPr lang="en-US" dirty="0"/>
          </a:p>
        </p:txBody>
      </p:sp>
      <p:pic>
        <p:nvPicPr>
          <p:cNvPr id="2050" name="Picture 2" descr="C:\Users\jpercevecz\AppData\Local\Microsoft\Windows\Temporary Internet Files\Content.IE5\P71SBADQ\Backpack Thumbnai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4130">
            <a:off x="5105400" y="457200"/>
            <a:ext cx="26377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#2. No food or drinks in class. (gum or candy)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4242" b="24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1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#3</a:t>
            </a:r>
            <a:br>
              <a:rPr lang="en-US" dirty="0" smtClean="0"/>
            </a:br>
            <a:r>
              <a:rPr lang="en-US" dirty="0" smtClean="0"/>
              <a:t>No Bullies allowed!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82" b="22082"/>
          <a:stretch>
            <a:fillRect/>
          </a:stretch>
        </p:blipFill>
        <p:spPr>
          <a:xfrm>
            <a:off x="762000" y="685800"/>
            <a:ext cx="7543800" cy="4038600"/>
          </a:xfrm>
        </p:spPr>
      </p:pic>
    </p:spTree>
    <p:extLst>
      <p:ext uri="{BB962C8B-B14F-4D97-AF65-F5344CB8AC3E}">
        <p14:creationId xmlns:p14="http://schemas.microsoft.com/office/powerpoint/2010/main" val="34816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8610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Rule #4 No phones iPods or other electronic devices in class. </a:t>
            </a:r>
            <a:br>
              <a:rPr lang="en-US" dirty="0" smtClean="0"/>
            </a:br>
            <a:r>
              <a:rPr lang="en-US" dirty="0" smtClean="0"/>
              <a:t>If I see it I will take it from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6781800" cy="1295400"/>
          </a:xfrm>
        </p:spPr>
        <p:txBody>
          <a:bodyPr/>
          <a:lstStyle/>
          <a:p>
            <a:r>
              <a:rPr lang="en-US" dirty="0" smtClean="0"/>
              <a:t>Any Questions? </a:t>
            </a:r>
            <a:endParaRPr lang="en-US" dirty="0"/>
          </a:p>
        </p:txBody>
      </p:sp>
      <p:pic>
        <p:nvPicPr>
          <p:cNvPr id="4" name="Content Placeholder 3" descr="DSC007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53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6781800" cy="594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Exploring Careers all about?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781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Life is all about choices. In this class we are going to look at how we make choices and we will learn how to make better choices.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</TotalTime>
  <Words>90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Exploring Careers</vt:lpstr>
      <vt:lpstr>Do you have any rules at your house?</vt:lpstr>
      <vt:lpstr>Rule #1. Backpacks go on the table by the door on your way into class.</vt:lpstr>
      <vt:lpstr>Rule #2. No food or drinks in class. (gum or candy)</vt:lpstr>
      <vt:lpstr>Rule #3 No Bullies allowed!</vt:lpstr>
      <vt:lpstr>Rule #4 No phones iPods or other electronic devices in class.  If I see it I will take it from you.</vt:lpstr>
      <vt:lpstr>Any Questions? </vt:lpstr>
      <vt:lpstr>    What is Exploring Careers all about?  </vt:lpstr>
      <vt:lpstr>Life is all about choices. In this class we are going to look at how we make choices and we will learn how to make better choices.</vt:lpstr>
    </vt:vector>
  </TitlesOfParts>
  <Company>Judson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Careers</dc:title>
  <dc:creator>delete2</dc:creator>
  <cp:lastModifiedBy>Joseph Percevecz</cp:lastModifiedBy>
  <cp:revision>6</cp:revision>
  <dcterms:created xsi:type="dcterms:W3CDTF">2016-01-18T20:57:56Z</dcterms:created>
  <dcterms:modified xsi:type="dcterms:W3CDTF">2016-02-13T03:39:14Z</dcterms:modified>
</cp:coreProperties>
</file>